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8772-A365-408A-B1B4-EF59FD0280C9}" type="datetimeFigureOut">
              <a:rPr lang="hu-HU" smtClean="0"/>
              <a:t>2021. 06. 18.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7C37-17D5-4E9D-AB5D-775C4D6EE4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174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8772-A365-408A-B1B4-EF59FD0280C9}" type="datetimeFigureOut">
              <a:rPr lang="hu-HU" smtClean="0"/>
              <a:t>2021. 06. 18.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7C37-17D5-4E9D-AB5D-775C4D6EE4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160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8772-A365-408A-B1B4-EF59FD0280C9}" type="datetimeFigureOut">
              <a:rPr lang="hu-HU" smtClean="0"/>
              <a:t>2021. 06. 18.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7C37-17D5-4E9D-AB5D-775C4D6EE4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4042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8772-A365-408A-B1B4-EF59FD0280C9}" type="datetimeFigureOut">
              <a:rPr lang="hu-HU" smtClean="0"/>
              <a:t>2021. 06. 18.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7C37-17D5-4E9D-AB5D-775C4D6EE4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3528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8772-A365-408A-B1B4-EF59FD0280C9}" type="datetimeFigureOut">
              <a:rPr lang="hu-HU" smtClean="0"/>
              <a:t>2021. 06. 18.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7C37-17D5-4E9D-AB5D-775C4D6EE4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3223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8772-A365-408A-B1B4-EF59FD0280C9}" type="datetimeFigureOut">
              <a:rPr lang="hu-HU" smtClean="0"/>
              <a:t>2021. 06. 18.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7C37-17D5-4E9D-AB5D-775C4D6EE4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8611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8772-A365-408A-B1B4-EF59FD0280C9}" type="datetimeFigureOut">
              <a:rPr lang="hu-HU" smtClean="0"/>
              <a:t>2021. 06. 18.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7C37-17D5-4E9D-AB5D-775C4D6EE4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2141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8772-A365-408A-B1B4-EF59FD0280C9}" type="datetimeFigureOut">
              <a:rPr lang="hu-HU" smtClean="0"/>
              <a:t>2021. 06. 18.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7C37-17D5-4E9D-AB5D-775C4D6EE4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9146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8772-A365-408A-B1B4-EF59FD0280C9}" type="datetimeFigureOut">
              <a:rPr lang="hu-HU" smtClean="0"/>
              <a:t>2021. 06. 18.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7C37-17D5-4E9D-AB5D-775C4D6EE4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645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8772-A365-408A-B1B4-EF59FD0280C9}" type="datetimeFigureOut">
              <a:rPr lang="hu-HU" smtClean="0"/>
              <a:t>2021. 06. 18.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7C37-17D5-4E9D-AB5D-775C4D6EE4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0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8772-A365-408A-B1B4-EF59FD0280C9}" type="datetimeFigureOut">
              <a:rPr lang="hu-HU" smtClean="0"/>
              <a:t>2021. 06. 18.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C7C37-17D5-4E9D-AB5D-775C4D6EE4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9227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18772-A365-408A-B1B4-EF59FD0280C9}" type="datetimeFigureOut">
              <a:rPr lang="hu-HU" smtClean="0"/>
              <a:t>2021. 06. 18.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C7C37-17D5-4E9D-AB5D-775C4D6EE4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322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56" y="-1"/>
            <a:ext cx="12432230" cy="685992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92" y="2194561"/>
            <a:ext cx="5934994" cy="32807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93332">
            <a:off x="-1396600" y="888061"/>
            <a:ext cx="7551608" cy="424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193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0</Words>
  <Application>Microsoft Office PowerPoint</Application>
  <PresentationFormat>Szélesvásznú</PresentationFormat>
  <Paragraphs>0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Office-téma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Zsolt</dc:creator>
  <cp:lastModifiedBy>Zsolt</cp:lastModifiedBy>
  <cp:revision>3</cp:revision>
  <dcterms:created xsi:type="dcterms:W3CDTF">2021-06-18T12:25:37Z</dcterms:created>
  <dcterms:modified xsi:type="dcterms:W3CDTF">2021-06-18T14:02:44Z</dcterms:modified>
</cp:coreProperties>
</file>